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6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1028343" y="400050"/>
            <a:ext cx="480131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のぼり旗、店頭幕　デザイン骨子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6C84F46-4C5B-9AE2-E8A5-92D48BB07268}"/>
              </a:ext>
            </a:extLst>
          </p:cNvPr>
          <p:cNvSpPr/>
          <p:nvPr/>
        </p:nvSpPr>
        <p:spPr>
          <a:xfrm>
            <a:off x="384181" y="1118754"/>
            <a:ext cx="2160000" cy="64800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9FF4EA5-5AEE-473E-2A54-04FE332A4DB9}"/>
              </a:ext>
            </a:extLst>
          </p:cNvPr>
          <p:cNvSpPr txBox="1"/>
          <p:nvPr/>
        </p:nvSpPr>
        <p:spPr>
          <a:xfrm>
            <a:off x="433289" y="759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レギュラーのぼり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W600mm*1800mm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1C7EEBC-5713-A468-6206-F54085208CB8}"/>
              </a:ext>
            </a:extLst>
          </p:cNvPr>
          <p:cNvSpPr/>
          <p:nvPr/>
        </p:nvSpPr>
        <p:spPr>
          <a:xfrm>
            <a:off x="3233819" y="1118754"/>
            <a:ext cx="3240000" cy="72000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40FE882-9A1A-EFBC-42C2-FB3E345E0EF7}"/>
              </a:ext>
            </a:extLst>
          </p:cNvPr>
          <p:cNvSpPr txBox="1"/>
          <p:nvPr/>
        </p:nvSpPr>
        <p:spPr>
          <a:xfrm>
            <a:off x="3822927" y="8318754"/>
            <a:ext cx="206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縦長　店頭幕</a:t>
            </a:r>
            <a:endParaRPr kumimoji="1" lang="en-US" altLang="ja-JP" dirty="0"/>
          </a:p>
          <a:p>
            <a:pPr algn="ctr"/>
            <a:r>
              <a:rPr kumimoji="1" lang="en-US" altLang="ja-JP" dirty="0"/>
              <a:t>W900mm*2000mm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F4DB66C-DAD3-0B33-9C1A-C5F52200417A}"/>
              </a:ext>
            </a:extLst>
          </p:cNvPr>
          <p:cNvSpPr txBox="1"/>
          <p:nvPr/>
        </p:nvSpPr>
        <p:spPr>
          <a:xfrm>
            <a:off x="1464180" y="1118754"/>
            <a:ext cx="1200329" cy="347787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6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新潟名産</a:t>
            </a:r>
            <a:endParaRPr kumimoji="1" lang="en-US" altLang="ja-JP" sz="6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9E03354C-A995-B1D9-9BB1-11882F6C3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555" y="5309372"/>
            <a:ext cx="1671249" cy="2289382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6E1EBC4-E695-C133-769B-83F031C384C6}"/>
              </a:ext>
            </a:extLst>
          </p:cNvPr>
          <p:cNvSpPr txBox="1"/>
          <p:nvPr/>
        </p:nvSpPr>
        <p:spPr>
          <a:xfrm>
            <a:off x="4084376" y="1547239"/>
            <a:ext cx="1538883" cy="43338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8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イチジク</a:t>
            </a:r>
            <a:endParaRPr kumimoji="1" lang="en-US" altLang="ja-JP" sz="8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0F1D227-354C-AA71-0603-092D1E2C4817}"/>
              </a:ext>
            </a:extLst>
          </p:cNvPr>
          <p:cNvSpPr txBox="1"/>
          <p:nvPr/>
        </p:nvSpPr>
        <p:spPr>
          <a:xfrm>
            <a:off x="3253338" y="1417396"/>
            <a:ext cx="923330" cy="459356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4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味良し・栄養良し</a:t>
            </a:r>
            <a:endParaRPr kumimoji="1" lang="en-US" altLang="ja-JP" sz="4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02EA4024-C141-A2A3-1316-DE75FFC57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010" y="5955703"/>
            <a:ext cx="1671249" cy="2289382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DE26EE5-6F31-9E60-50C4-683D653B6186}"/>
              </a:ext>
            </a:extLst>
          </p:cNvPr>
          <p:cNvSpPr txBox="1"/>
          <p:nvPr/>
        </p:nvSpPr>
        <p:spPr>
          <a:xfrm>
            <a:off x="5540708" y="1213331"/>
            <a:ext cx="1015663" cy="54431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5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新潟の隠れた名産</a:t>
            </a:r>
            <a:endParaRPr kumimoji="1" lang="en-US" altLang="ja-JP" sz="5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EBD1C0D-0ED2-6031-B41B-AC6D779E2ECD}"/>
              </a:ext>
            </a:extLst>
          </p:cNvPr>
          <p:cNvSpPr txBox="1"/>
          <p:nvPr/>
        </p:nvSpPr>
        <p:spPr>
          <a:xfrm>
            <a:off x="1222013" y="9166443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/>
              <a:t>※</a:t>
            </a:r>
            <a:r>
              <a:rPr kumimoji="1" lang="ja-JP" altLang="en-US" dirty="0"/>
              <a:t>上記デザインは仮です。</a:t>
            </a:r>
            <a:endParaRPr kumimoji="1" lang="en-US" altLang="ja-JP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C174979-8CE9-556C-FA75-E0B36826F0F6}"/>
              </a:ext>
            </a:extLst>
          </p:cNvPr>
          <p:cNvSpPr txBox="1"/>
          <p:nvPr/>
        </p:nvSpPr>
        <p:spPr>
          <a:xfrm>
            <a:off x="262994" y="1266296"/>
            <a:ext cx="1538883" cy="43338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ja-JP" altLang="en-US" sz="8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イチジク</a:t>
            </a:r>
            <a:endParaRPr kumimoji="1" lang="en-US" altLang="ja-JP" sz="8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123</TotalTime>
  <Words>36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HGP創英角ﾎﾟｯﾌﾟ体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5</cp:revision>
  <dcterms:created xsi:type="dcterms:W3CDTF">2025-05-25T11:02:11Z</dcterms:created>
  <dcterms:modified xsi:type="dcterms:W3CDTF">2025-05-25T13:51:55Z</dcterms:modified>
</cp:coreProperties>
</file>